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4"/>
  </p:notesMasterIdLst>
  <p:sldIdLst>
    <p:sldId id="257" r:id="rId2"/>
    <p:sldId id="261" r:id="rId3"/>
    <p:sldId id="273" r:id="rId4"/>
    <p:sldId id="283" r:id="rId5"/>
    <p:sldId id="276" r:id="rId6"/>
    <p:sldId id="285" r:id="rId7"/>
    <p:sldId id="274" r:id="rId8"/>
    <p:sldId id="281" r:id="rId9"/>
    <p:sldId id="275" r:id="rId10"/>
    <p:sldId id="282" r:id="rId11"/>
    <p:sldId id="278" r:id="rId12"/>
    <p:sldId id="279" r:id="rId13"/>
  </p:sldIdLst>
  <p:sldSz cx="9144000" cy="6858000" type="screen4x3"/>
  <p:notesSz cx="6858000" cy="9144000"/>
  <p:custDataLst>
    <p:tags r:id="rId15"/>
  </p:custDataLst>
  <p:defaultTex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14" autoAdjust="0"/>
    <p:restoredTop sz="78305" autoAdjust="0"/>
  </p:normalViewPr>
  <p:slideViewPr>
    <p:cSldViewPr>
      <p:cViewPr varScale="1">
        <p:scale>
          <a:sx n="74" d="100"/>
          <a:sy n="74" d="100"/>
        </p:scale>
        <p:origin x="14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CC5C8-6312-402B-8DE9-72D8D4401C91}" type="datetimeFigureOut">
              <a:rPr lang="nl-NL" smtClean="0"/>
              <a:pPr/>
              <a:t>23-1-2017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285AC7-D60F-4D17-803B-34D3B8D1E568}" type="slidenum">
              <a:rPr lang="nl-NL" smtClean="0"/>
              <a:pPr/>
              <a:t>‹nr.›</a:t>
            </a:fld>
            <a:endParaRPr lang="nl-NL"/>
          </a:p>
        </p:txBody>
      </p:sp>
    </p:spTree>
    <p:extLst>
      <p:ext uri="{BB962C8B-B14F-4D97-AF65-F5344CB8AC3E}">
        <p14:creationId xmlns:p14="http://schemas.microsoft.com/office/powerpoint/2010/main" val="190320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a:t>
            </a:fld>
            <a:endParaRPr lang="nl-NL"/>
          </a:p>
        </p:txBody>
      </p:sp>
    </p:spTree>
    <p:extLst>
      <p:ext uri="{BB962C8B-B14F-4D97-AF65-F5344CB8AC3E}">
        <p14:creationId xmlns:p14="http://schemas.microsoft.com/office/powerpoint/2010/main" val="1250521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smtClean="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smtClean="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10</a:t>
            </a:fld>
            <a:endParaRPr lang="nl-NL"/>
          </a:p>
        </p:txBody>
      </p:sp>
    </p:spTree>
    <p:extLst>
      <p:ext uri="{BB962C8B-B14F-4D97-AF65-F5344CB8AC3E}">
        <p14:creationId xmlns:p14="http://schemas.microsoft.com/office/powerpoint/2010/main" val="1185628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smtClean="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smtClean="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11</a:t>
            </a:fld>
            <a:endParaRPr lang="nl-NL"/>
          </a:p>
        </p:txBody>
      </p:sp>
    </p:spTree>
    <p:extLst>
      <p:ext uri="{BB962C8B-B14F-4D97-AF65-F5344CB8AC3E}">
        <p14:creationId xmlns:p14="http://schemas.microsoft.com/office/powerpoint/2010/main" val="1734317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smtClean="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smtClean="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12</a:t>
            </a:fld>
            <a:endParaRPr lang="nl-NL"/>
          </a:p>
        </p:txBody>
      </p:sp>
    </p:spTree>
    <p:extLst>
      <p:ext uri="{BB962C8B-B14F-4D97-AF65-F5344CB8AC3E}">
        <p14:creationId xmlns:p14="http://schemas.microsoft.com/office/powerpoint/2010/main" val="222663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smtClean="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smtClean="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2</a:t>
            </a:fld>
            <a:endParaRPr lang="nl-NL"/>
          </a:p>
        </p:txBody>
      </p:sp>
    </p:spTree>
    <p:extLst>
      <p:ext uri="{BB962C8B-B14F-4D97-AF65-F5344CB8AC3E}">
        <p14:creationId xmlns:p14="http://schemas.microsoft.com/office/powerpoint/2010/main" val="332059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smtClean="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smtClean="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3</a:t>
            </a:fld>
            <a:endParaRPr lang="nl-NL"/>
          </a:p>
        </p:txBody>
      </p:sp>
    </p:spTree>
    <p:extLst>
      <p:ext uri="{BB962C8B-B14F-4D97-AF65-F5344CB8AC3E}">
        <p14:creationId xmlns:p14="http://schemas.microsoft.com/office/powerpoint/2010/main" val="79728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smtClean="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smtClean="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4</a:t>
            </a:fld>
            <a:endParaRPr lang="nl-NL"/>
          </a:p>
        </p:txBody>
      </p:sp>
    </p:spTree>
    <p:extLst>
      <p:ext uri="{BB962C8B-B14F-4D97-AF65-F5344CB8AC3E}">
        <p14:creationId xmlns:p14="http://schemas.microsoft.com/office/powerpoint/2010/main" val="1790418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smtClean="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smtClean="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5</a:t>
            </a:fld>
            <a:endParaRPr lang="nl-NL"/>
          </a:p>
        </p:txBody>
      </p:sp>
    </p:spTree>
    <p:extLst>
      <p:ext uri="{BB962C8B-B14F-4D97-AF65-F5344CB8AC3E}">
        <p14:creationId xmlns:p14="http://schemas.microsoft.com/office/powerpoint/2010/main" val="335965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smtClean="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smtClean="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6</a:t>
            </a:fld>
            <a:endParaRPr lang="nl-NL"/>
          </a:p>
        </p:txBody>
      </p:sp>
    </p:spTree>
    <p:extLst>
      <p:ext uri="{BB962C8B-B14F-4D97-AF65-F5344CB8AC3E}">
        <p14:creationId xmlns:p14="http://schemas.microsoft.com/office/powerpoint/2010/main" val="56328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smtClean="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smtClean="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7</a:t>
            </a:fld>
            <a:endParaRPr lang="nl-NL"/>
          </a:p>
        </p:txBody>
      </p:sp>
    </p:spTree>
    <p:extLst>
      <p:ext uri="{BB962C8B-B14F-4D97-AF65-F5344CB8AC3E}">
        <p14:creationId xmlns:p14="http://schemas.microsoft.com/office/powerpoint/2010/main" val="79728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smtClean="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smtClean="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8</a:t>
            </a:fld>
            <a:endParaRPr lang="nl-NL"/>
          </a:p>
        </p:txBody>
      </p:sp>
    </p:spTree>
    <p:extLst>
      <p:ext uri="{BB962C8B-B14F-4D97-AF65-F5344CB8AC3E}">
        <p14:creationId xmlns:p14="http://schemas.microsoft.com/office/powerpoint/2010/main" val="26708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smtClean="0">
                <a:solidFill>
                  <a:schemeClr val="tx1"/>
                </a:solidFill>
                <a:latin typeface="+mn-lt"/>
                <a:ea typeface="+mn-ea"/>
                <a:cs typeface="+mn-cs"/>
              </a:rPr>
              <a:t>Een circulaire economie is een economisch systeem dat de herbruikbaarheid van producten en grondstoffen en het behoud van natuurlijke hulpbronnen als uitgangspunt neemt en waardecreatie in iedere schakel van het systeem nastreeft</a:t>
            </a:r>
            <a:r>
              <a:rPr lang="nl-NL" sz="1200" kern="1200" dirty="0" smtClean="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9</a:t>
            </a:fld>
            <a:endParaRPr lang="nl-NL"/>
          </a:p>
        </p:txBody>
      </p:sp>
    </p:spTree>
    <p:extLst>
      <p:ext uri="{BB962C8B-B14F-4D97-AF65-F5344CB8AC3E}">
        <p14:creationId xmlns:p14="http://schemas.microsoft.com/office/powerpoint/2010/main" val="314070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62475" y="0"/>
            <a:ext cx="4581525" cy="6858000"/>
          </a:xfrm>
          <a:prstGeom prst="rect">
            <a:avLst/>
          </a:prstGeom>
          <a:solidFill>
            <a:schemeClr val="accent1"/>
          </a:solidFill>
          <a:ln w="9525">
            <a:noFill/>
            <a:miter lim="800000"/>
            <a:headEnd/>
            <a:tailEnd/>
          </a:ln>
          <a:effectLst/>
        </p:spPr>
        <p:txBody>
          <a:bodyPr wrap="none" anchor="ctr"/>
          <a:lstStyle/>
          <a:p>
            <a:endParaRPr lang="nl-NL"/>
          </a:p>
        </p:txBody>
      </p:sp>
      <p:sp>
        <p:nvSpPr>
          <p:cNvPr id="10243" name="Rectangle 3"/>
          <p:cNvSpPr>
            <a:spLocks noGrp="1" noChangeArrowheads="1"/>
          </p:cNvSpPr>
          <p:nvPr>
            <p:ph type="ctrTitle"/>
          </p:nvPr>
        </p:nvSpPr>
        <p:spPr>
          <a:xfrm>
            <a:off x="5037138" y="2878138"/>
            <a:ext cx="3598862" cy="857250"/>
          </a:xfrm>
        </p:spPr>
        <p:txBody>
          <a:bodyPr/>
          <a:lstStyle>
            <a:lvl1pPr defTabSz="608013" eaLnBrk="0" hangingPunct="0">
              <a:defRPr>
                <a:solidFill>
                  <a:schemeClr val="bg1"/>
                </a:solidFill>
              </a:defRPr>
            </a:lvl1pPr>
          </a:lstStyle>
          <a:p>
            <a:r>
              <a:rPr lang="nl-NL" smtClean="0"/>
              <a:t>Klik om de stijl te bewerken</a:t>
            </a:r>
            <a:endParaRPr lang="en-GB"/>
          </a:p>
        </p:txBody>
      </p:sp>
      <p:sp>
        <p:nvSpPr>
          <p:cNvPr id="10244" name="Rectangle 4"/>
          <p:cNvSpPr>
            <a:spLocks noGrp="1" noChangeArrowheads="1"/>
          </p:cNvSpPr>
          <p:nvPr>
            <p:ph type="subTitle" idx="1"/>
          </p:nvPr>
        </p:nvSpPr>
        <p:spPr>
          <a:xfrm>
            <a:off x="5037138" y="3778250"/>
            <a:ext cx="3598862" cy="1752600"/>
          </a:xfrm>
        </p:spPr>
        <p:txBody>
          <a:bodyPr/>
          <a:lstStyle>
            <a:lvl1pPr marL="0" indent="1588" defTabSz="608013" eaLnBrk="0" hangingPunct="0">
              <a:buFont typeface="Arial" charset="0"/>
              <a:buNone/>
              <a:defRPr>
                <a:solidFill>
                  <a:srgbClr val="FFFFFF"/>
                </a:solidFill>
              </a:defRPr>
            </a:lvl1pPr>
          </a:lstStyle>
          <a:p>
            <a:r>
              <a:rPr lang="nl-NL" smtClean="0"/>
              <a:t>Klik om het opmaakprofiel van de modelondertitel te bewerken</a:t>
            </a:r>
            <a:endParaRPr lang="en-GB"/>
          </a:p>
        </p:txBody>
      </p:sp>
      <p:sp>
        <p:nvSpPr>
          <p:cNvPr id="10245" name="Rectangle 5"/>
          <p:cNvSpPr>
            <a:spLocks noGrp="1" noChangeArrowheads="1"/>
          </p:cNvSpPr>
          <p:nvPr>
            <p:ph type="dt" sz="half" idx="2"/>
          </p:nvPr>
        </p:nvSpPr>
        <p:spPr>
          <a:xfrm>
            <a:off x="5037138" y="6515100"/>
            <a:ext cx="3932237" cy="209550"/>
          </a:xfrm>
        </p:spPr>
        <p:txBody>
          <a:bodyPr anchor="t"/>
          <a:lstStyle>
            <a:lvl1pPr algn="l">
              <a:defRPr/>
            </a:lvl1pPr>
          </a:lstStyle>
          <a:p>
            <a:fld id="{371C0177-2255-4D36-B8DD-0237089C547A}" type="datetime4">
              <a:rPr lang="nl-NL" smtClean="0"/>
              <a:pPr/>
              <a:t>23 januari 2017</a:t>
            </a:fld>
            <a:endParaRPr lang="nl-NL" dirty="0" smtClean="0"/>
          </a:p>
          <a:p>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2B6E0780-654D-4B62-A6BB-603CE28FA527}" type="datetime4">
              <a:rPr lang="nl-NL" smtClean="0"/>
              <a:pPr/>
              <a:t>23 januari 2017</a:t>
            </a:fld>
            <a:endParaRPr lang="nl-NL" dirty="0"/>
          </a:p>
        </p:txBody>
      </p:sp>
      <p:sp>
        <p:nvSpPr>
          <p:cNvPr id="7" name="Footer Placeholder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7513" y="1293813"/>
            <a:ext cx="2100262" cy="491331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66725" y="1293813"/>
            <a:ext cx="6148388" cy="491331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D3824C36-7F26-413F-9F18-8694431975CF}" type="datetime4">
              <a:rPr lang="nl-NL" smtClean="0"/>
              <a:pPr/>
              <a:t>23 januari 2017</a:t>
            </a:fld>
            <a:endParaRPr lang="nl-NL" dirty="0"/>
          </a:p>
        </p:txBody>
      </p:sp>
      <p:sp>
        <p:nvSpPr>
          <p:cNvPr id="7" name="Footer Placeholder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6725" y="1293813"/>
            <a:ext cx="8401050" cy="492125"/>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66725" y="2068513"/>
            <a:ext cx="4124325" cy="41386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743450" y="2068513"/>
            <a:ext cx="4124325" cy="4138612"/>
          </a:xfrm>
        </p:spPr>
        <p:txBody>
          <a:bodyPr/>
          <a:lstStyle/>
          <a:p>
            <a:r>
              <a:rPr lang="nl-NL" smtClean="0"/>
              <a:t>Klik op het pictogram als u een illustratie wilt toevoegen</a:t>
            </a:r>
            <a:endParaRPr lang="nl-NL"/>
          </a:p>
        </p:txBody>
      </p:sp>
      <p:sp>
        <p:nvSpPr>
          <p:cNvPr id="6" name="Tijdelijke aanduiding voor dianummer 5"/>
          <p:cNvSpPr>
            <a:spLocks noGrp="1"/>
          </p:cNvSpPr>
          <p:nvPr>
            <p:ph type="sldNum" sz="quarter" idx="11"/>
          </p:nvPr>
        </p:nvSpPr>
        <p:spPr>
          <a:xfrm>
            <a:off x="466725" y="6611938"/>
            <a:ext cx="1905000" cy="119062"/>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7264400" y="6611938"/>
            <a:ext cx="1508125" cy="119062"/>
          </a:xfrm>
        </p:spPr>
        <p:txBody>
          <a:bodyPr/>
          <a:lstStyle>
            <a:lvl1pPr>
              <a:defRPr/>
            </a:lvl1pPr>
          </a:lstStyle>
          <a:p>
            <a:fld id="{DBD31B11-F223-4A7F-98AB-1298E820D8C6}" type="datetime4">
              <a:rPr lang="nl-NL" smtClean="0"/>
              <a:pPr/>
              <a:t>23 januari 2017</a:t>
            </a:fld>
            <a:endParaRPr lang="nl-NL" dirty="0"/>
          </a:p>
        </p:txBody>
      </p:sp>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CE78A39A-4C99-4BCD-B018-36BE006FADB3}" type="datetime4">
              <a:rPr lang="nl-NL" smtClean="0"/>
              <a:pPr/>
              <a:t>23 januari 2017</a:t>
            </a:fld>
            <a:endParaRPr lang="nl-NL" dirty="0"/>
          </a:p>
        </p:txBody>
      </p:sp>
      <p:sp>
        <p:nvSpPr>
          <p:cNvPr id="12"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fld id="{B6B6BDDF-2A89-4039-BE8A-509CE46CCAE6}" type="datetime4">
              <a:rPr lang="nl-NL" smtClean="0"/>
              <a:pPr/>
              <a:t>23 januari 2017</a:t>
            </a:fld>
            <a:endParaRPr lang="nl-NL" dirty="0"/>
          </a:p>
        </p:txBody>
      </p:sp>
      <p:sp>
        <p:nvSpPr>
          <p:cNvPr id="7" name="Footer Placeholder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66725"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43450" y="2068513"/>
            <a:ext cx="4124325"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A31DF2BC-8A43-4914-9A84-B7BDC8E802FB}" type="datetime4">
              <a:rPr lang="nl-NL" smtClean="0"/>
              <a:pPr/>
              <a:t>23 januari 2017</a:t>
            </a:fld>
            <a:endParaRPr lang="nl-NL" dirty="0"/>
          </a:p>
        </p:txBody>
      </p:sp>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fld id="{166882B7-EDFC-4F48-8AF5-E70F44ED6812}" type="datetime4">
              <a:rPr lang="nl-NL" smtClean="0"/>
              <a:pPr/>
              <a:t>23 januari 2017</a:t>
            </a:fld>
            <a:endParaRPr lang="nl-NL" dirty="0"/>
          </a:p>
        </p:txBody>
      </p:sp>
      <p:sp>
        <p:nvSpPr>
          <p:cNvPr id="10" name="Rectangle 6"/>
          <p:cNvSpPr>
            <a:spLocks noGrp="1" noChangeArrowheads="1"/>
          </p:cNvSpPr>
          <p:nvPr>
            <p:ph type="ftr" sz="quarter" idx="1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fld id="{BDBC99A0-50CB-43C2-A15A-7A72FC1B949A}" type="datetime4">
              <a:rPr lang="nl-NL" smtClean="0"/>
              <a:pPr/>
              <a:t>23 januari 2017</a:t>
            </a:fld>
            <a:endParaRPr lang="nl-NL" dirty="0"/>
          </a:p>
        </p:txBody>
      </p:sp>
      <p:sp>
        <p:nvSpPr>
          <p:cNvPr id="6"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fld id="{8328D42C-744F-47AE-9729-62D2907478C0}" type="datetime4">
              <a:rPr lang="nl-NL" smtClean="0"/>
              <a:pPr/>
              <a:t>23 januari 2017</a:t>
            </a:fld>
            <a:endParaRPr lang="nl-NL" dirty="0"/>
          </a:p>
        </p:txBody>
      </p:sp>
      <p:sp>
        <p:nvSpPr>
          <p:cNvPr id="5"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55E3D685-99AE-4B48-89D7-929B7FE72527}" type="datetime4">
              <a:rPr lang="nl-NL" smtClean="0"/>
              <a:pPr/>
              <a:t>23 januari 2017</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fld id="{A448838B-8E2F-4CBB-AF86-AF7B5DEE893A}" type="datetime4">
              <a:rPr lang="nl-NL" smtClean="0"/>
              <a:pPr/>
              <a:t>23 januari 2017</a:t>
            </a:fld>
            <a:endParaRPr lang="nl-NL" dirty="0"/>
          </a:p>
        </p:txBody>
      </p:sp>
      <p:sp>
        <p:nvSpPr>
          <p:cNvPr id="8" name="Rectangle 6"/>
          <p:cNvSpPr>
            <a:spLocks noGrp="1" noChangeArrowheads="1"/>
          </p:cNvSpPr>
          <p:nvPr>
            <p:ph type="ftr" sz="quarter" idx="3"/>
          </p:nvPr>
        </p:nvSpPr>
        <p:spPr bwMode="auto">
          <a:xfrm>
            <a:off x="4355976" y="6525344"/>
            <a:ext cx="3097337"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608013" eaLnBrk="0" hangingPunct="0">
              <a:defRPr sz="1000">
                <a:solidFill>
                  <a:srgbClr val="FFFFFF"/>
                </a:solidFill>
                <a:latin typeface="+mn-lt"/>
                <a:cs typeface="Arial" charset="0"/>
              </a:defRPr>
            </a:lvl1pPr>
          </a:lstStyle>
          <a:p>
            <a:r>
              <a:rPr lang="nl-NL" dirty="0" smtClean="0"/>
              <a:t>Ministerie van Infrastructuur en Milieu</a:t>
            </a:r>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1011238"/>
          </a:xfrm>
          <a:prstGeom prst="rect">
            <a:avLst/>
          </a:prstGeom>
          <a:solidFill>
            <a:schemeClr val="accent1"/>
          </a:solidFill>
          <a:ln w="9525">
            <a:noFill/>
            <a:miter lim="800000"/>
            <a:headEnd/>
            <a:tailEnd/>
          </a:ln>
          <a:effectLst/>
        </p:spPr>
        <p:txBody>
          <a:bodyPr wrap="none" anchor="ctr"/>
          <a:lstStyle/>
          <a:p>
            <a:endParaRPr lang="nl-NL"/>
          </a:p>
        </p:txBody>
      </p:sp>
      <p:sp>
        <p:nvSpPr>
          <p:cNvPr id="9219" name="Rectangle 3"/>
          <p:cNvSpPr>
            <a:spLocks noChangeArrowheads="1"/>
          </p:cNvSpPr>
          <p:nvPr/>
        </p:nvSpPr>
        <p:spPr bwMode="auto">
          <a:xfrm>
            <a:off x="0" y="6350000"/>
            <a:ext cx="9144000" cy="508000"/>
          </a:xfrm>
          <a:prstGeom prst="rect">
            <a:avLst/>
          </a:prstGeom>
          <a:solidFill>
            <a:schemeClr val="accent1"/>
          </a:solidFill>
          <a:ln w="9525">
            <a:noFill/>
            <a:miter lim="800000"/>
            <a:headEnd/>
            <a:tailEnd/>
          </a:ln>
          <a:effectLst/>
        </p:spPr>
        <p:txBody>
          <a:bodyPr wrap="none" anchor="ctr"/>
          <a:lstStyle/>
          <a:p>
            <a:endParaRPr lang="nl-NL"/>
          </a:p>
        </p:txBody>
      </p:sp>
      <p:sp>
        <p:nvSpPr>
          <p:cNvPr id="9220" name="Rectangle 4"/>
          <p:cNvSpPr>
            <a:spLocks noGrp="1" noChangeArrowheads="1"/>
          </p:cNvSpPr>
          <p:nvPr>
            <p:ph type="title"/>
          </p:nvPr>
        </p:nvSpPr>
        <p:spPr bwMode="auto">
          <a:xfrm>
            <a:off x="466725" y="1293813"/>
            <a:ext cx="840105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smtClean="0"/>
              <a:t>Klik om het opmaakprofiel van de modeltitel te bewerken</a:t>
            </a:r>
          </a:p>
        </p:txBody>
      </p:sp>
      <p:sp>
        <p:nvSpPr>
          <p:cNvPr id="9221" name="Rectangle 5"/>
          <p:cNvSpPr>
            <a:spLocks noGrp="1" noChangeArrowheads="1"/>
          </p:cNvSpPr>
          <p:nvPr>
            <p:ph type="body" idx="1"/>
          </p:nvPr>
        </p:nvSpPr>
        <p:spPr bwMode="auto">
          <a:xfrm>
            <a:off x="466725" y="2068513"/>
            <a:ext cx="840105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9223" name="Rectangle 7"/>
          <p:cNvSpPr>
            <a:spLocks noGrp="1" noChangeArrowheads="1"/>
          </p:cNvSpPr>
          <p:nvPr>
            <p:ph type="sldNum" sz="quarter" idx="4"/>
          </p:nvPr>
        </p:nvSpPr>
        <p:spPr bwMode="auto">
          <a:xfrm>
            <a:off x="466725" y="6611938"/>
            <a:ext cx="1905000" cy="1190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FFFFFF"/>
                </a:solidFill>
                <a:latin typeface="+mn-lt"/>
                <a:cs typeface="Arial" charset="0"/>
              </a:defRPr>
            </a:lvl1pPr>
          </a:lstStyle>
          <a:p>
            <a:fld id="{A7767DB5-9DBB-4547-9226-1DA966EC9086}" type="slidenum">
              <a:rPr lang="nl-NL"/>
              <a:pPr/>
              <a:t>‹nr.›</a:t>
            </a:fld>
            <a:endParaRPr lang="nl-NL"/>
          </a:p>
        </p:txBody>
      </p:sp>
      <p:sp>
        <p:nvSpPr>
          <p:cNvPr id="11" name="shpTitel"/>
          <p:cNvSpPr>
            <a:spLocks noGrp="1" noChangeArrowheads="1"/>
          </p:cNvSpPr>
          <p:nvPr>
            <p:ph type="dt" sz="half" idx="2"/>
          </p:nvPr>
        </p:nvSpPr>
        <p:spPr bwMode="auto">
          <a:xfrm>
            <a:off x="7264400" y="6611938"/>
            <a:ext cx="1508125" cy="1190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608013" eaLnBrk="0" hangingPunct="0">
              <a:defRPr sz="1000">
                <a:solidFill>
                  <a:srgbClr val="FFFFFF"/>
                </a:solidFill>
                <a:latin typeface="+mn-lt"/>
                <a:cs typeface="Arial" charset="0"/>
              </a:defRPr>
            </a:lvl1pPr>
          </a:lstStyle>
          <a:p>
            <a:fld id="{304E76BA-3E86-4990-863F-0FA9D596FAFB}" type="datetime4">
              <a:rPr lang="nl-NL" smtClean="0"/>
              <a:pPr/>
              <a:t>23 januari 2017</a:t>
            </a:fld>
            <a:endParaRPr lang="nl-NL" dirty="0"/>
          </a:p>
        </p:txBody>
      </p:sp>
      <p:pic>
        <p:nvPicPr>
          <p:cNvPr id="9225" name="Picture 9" descr="Z:\KA\Carma\DocSys\Customers\VenW Rijksbreed\Models\Presentaties\background_pictures\logo wit\RO_VW_diap.png"/>
          <p:cNvPicPr>
            <a:picLocks noChangeAspect="1" noChangeArrowheads="1"/>
          </p:cNvPicPr>
          <p:nvPr/>
        </p:nvPicPr>
        <p:blipFill>
          <a:blip r:embed="rId14" cstate="print"/>
          <a:srcRect l="46451" t="15443" r="46289" b="20656"/>
          <a:stretch>
            <a:fillRect/>
          </a:stretch>
        </p:blipFill>
        <p:spPr bwMode="auto">
          <a:xfrm>
            <a:off x="4376738" y="0"/>
            <a:ext cx="393700" cy="758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p:txStyles>
    <p:title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nl-NL" dirty="0" smtClean="0"/>
              <a:t>Normering waterveiligheid</a:t>
            </a:r>
            <a:endParaRPr lang="nl-NL" dirty="0"/>
          </a:p>
        </p:txBody>
      </p:sp>
      <p:sp>
        <p:nvSpPr>
          <p:cNvPr id="5125" name="Rectangle 5"/>
          <p:cNvSpPr>
            <a:spLocks noChangeArrowheads="1"/>
          </p:cNvSpPr>
          <p:nvPr/>
        </p:nvSpPr>
        <p:spPr bwMode="auto">
          <a:xfrm>
            <a:off x="4953000" y="762000"/>
            <a:ext cx="2819400" cy="304800"/>
          </a:xfrm>
          <a:prstGeom prst="rect">
            <a:avLst/>
          </a:prstGeom>
          <a:solidFill>
            <a:schemeClr val="accent1"/>
          </a:solidFill>
          <a:ln w="9525">
            <a:noFill/>
            <a:miter lim="800000"/>
            <a:headEnd/>
            <a:tailEnd/>
          </a:ln>
          <a:effectLst/>
        </p:spPr>
        <p:txBody>
          <a:bodyPr wrap="none" anchor="ctr"/>
          <a:lstStyle/>
          <a:p>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836712"/>
            <a:ext cx="4581072" cy="53732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smtClean="0">
                <a:solidFill>
                  <a:schemeClr val="bg1"/>
                </a:solidFill>
              </a:rPr>
              <a:t>Actie - verdieping</a:t>
            </a:r>
            <a:endParaRPr lang="nl-NL" sz="1800" i="1" dirty="0" smtClean="0">
              <a:solidFill>
                <a:schemeClr val="bg1"/>
              </a:solidFill>
            </a:endParaRP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10</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8" y="1021540"/>
            <a:ext cx="9079081" cy="532450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2484610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smtClean="0">
                <a:solidFill>
                  <a:schemeClr val="bg1"/>
                </a:solidFill>
              </a:rPr>
              <a:t>Resultaat - introductie</a:t>
            </a:r>
            <a:endParaRPr lang="nl-NL" sz="2000" dirty="0" smtClean="0">
              <a:solidFill>
                <a:schemeClr val="bg1"/>
              </a:solidFill>
            </a:endParaRP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11</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9" y="1021540"/>
            <a:ext cx="9079079" cy="5324501"/>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848979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smtClean="0">
                <a:solidFill>
                  <a:schemeClr val="bg1"/>
                </a:solidFill>
              </a:rPr>
              <a:t>Resultaat - verdieping</a:t>
            </a:r>
            <a:endParaRPr lang="nl-NL" sz="2000" dirty="0" smtClean="0">
              <a:solidFill>
                <a:schemeClr val="bg1"/>
              </a:solidFill>
            </a:endParaRP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12</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9" y="1021540"/>
            <a:ext cx="9079079" cy="532450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328026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323528" y="260648"/>
            <a:ext cx="3745235" cy="487252"/>
          </a:xfrm>
        </p:spPr>
        <p:txBody>
          <a:bodyPr/>
          <a:lstStyle/>
          <a:p>
            <a:pPr eaLnBrk="1" hangingPunct="1"/>
            <a:r>
              <a:rPr lang="nl-NL" sz="1800" dirty="0" smtClean="0">
                <a:solidFill>
                  <a:schemeClr val="bg1"/>
                </a:solidFill>
              </a:rPr>
              <a:t>Normering waterveiligheid</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2</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6" y="1021540"/>
            <a:ext cx="9079086" cy="532450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smtClean="0">
                <a:solidFill>
                  <a:schemeClr val="bg1"/>
                </a:solidFill>
              </a:rPr>
              <a:t>Aanleiding</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3</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7" y="1021540"/>
            <a:ext cx="9079083" cy="5324504"/>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3358186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smtClean="0">
                <a:solidFill>
                  <a:schemeClr val="bg1"/>
                </a:solidFill>
              </a:rPr>
              <a:t>Afspraken - introductie</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4</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7" y="1021540"/>
            <a:ext cx="9079083" cy="5324504"/>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2458982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smtClean="0">
                <a:solidFill>
                  <a:schemeClr val="bg1"/>
                </a:solidFill>
              </a:rPr>
              <a:t>Afspraken - verdieping</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5</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9" y="1021540"/>
            <a:ext cx="9079079" cy="532450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92952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smtClean="0">
                <a:solidFill>
                  <a:schemeClr val="bg1"/>
                </a:solidFill>
              </a:rPr>
              <a:t>Afspraken - verdieping</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6</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9" y="1021540"/>
            <a:ext cx="9079079" cy="532450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411565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3131032" cy="492125"/>
          </a:xfrm>
        </p:spPr>
        <p:txBody>
          <a:bodyPr/>
          <a:lstStyle/>
          <a:p>
            <a:pPr eaLnBrk="1" hangingPunct="1"/>
            <a:r>
              <a:rPr lang="nl-NL" sz="1800" dirty="0" smtClean="0">
                <a:solidFill>
                  <a:schemeClr val="bg1"/>
                </a:solidFill>
              </a:rPr>
              <a:t>Beoordeling - introductie</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7</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8" y="1021540"/>
            <a:ext cx="9079081" cy="532450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2178603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3059024" cy="492125"/>
          </a:xfrm>
        </p:spPr>
        <p:txBody>
          <a:bodyPr/>
          <a:lstStyle/>
          <a:p>
            <a:pPr eaLnBrk="1" hangingPunct="1"/>
            <a:r>
              <a:rPr lang="nl-NL" sz="1800" dirty="0" smtClean="0">
                <a:solidFill>
                  <a:schemeClr val="bg1"/>
                </a:solidFill>
              </a:rPr>
              <a:t>Beoordeling - verdieping</a:t>
            </a: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8</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20" y="1021540"/>
            <a:ext cx="9079076" cy="532450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409624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080928" y="260648"/>
            <a:ext cx="2698984" cy="492125"/>
          </a:xfrm>
        </p:spPr>
        <p:txBody>
          <a:bodyPr/>
          <a:lstStyle/>
          <a:p>
            <a:pPr eaLnBrk="1" hangingPunct="1"/>
            <a:r>
              <a:rPr lang="nl-NL" sz="1800" dirty="0" smtClean="0">
                <a:solidFill>
                  <a:schemeClr val="bg1"/>
                </a:solidFill>
              </a:rPr>
              <a:t>Actie - introductie</a:t>
            </a:r>
            <a:endParaRPr lang="nl-NL" sz="2000" dirty="0" smtClean="0">
              <a:solidFill>
                <a:schemeClr val="bg1"/>
              </a:solidFill>
            </a:endParaRPr>
          </a:p>
        </p:txBody>
      </p:sp>
      <p:sp>
        <p:nvSpPr>
          <p:cNvPr id="4" name="Tijdelijke aanduiding voor dianummer 3"/>
          <p:cNvSpPr>
            <a:spLocks noGrp="1"/>
          </p:cNvSpPr>
          <p:nvPr>
            <p:ph type="sldNum" sz="quarter" idx="11"/>
          </p:nvPr>
        </p:nvSpPr>
        <p:spPr>
          <a:prstGeom prst="rect">
            <a:avLst/>
          </a:prstGeom>
        </p:spPr>
        <p:txBody>
          <a:bodyPr/>
          <a:lstStyle/>
          <a:p>
            <a:pPr>
              <a:defRPr/>
            </a:pPr>
            <a:fld id="{BCBE5892-789F-42FF-B56B-A9F3E9B8AE96}" type="slidenum">
              <a:rPr lang="nl-NL" smtClean="0"/>
              <a:pPr>
                <a:defRPr/>
              </a:pPr>
              <a:t>9</a:t>
            </a:fld>
            <a:endParaRPr lang="nl-NL" dirty="0"/>
          </a:p>
        </p:txBody>
      </p:sp>
      <p:pic>
        <p:nvPicPr>
          <p:cNvPr id="3" name="Tijdelijke aanduiding voor inhoud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19" y="1021540"/>
            <a:ext cx="9079079" cy="532450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008112" cy="1008112"/>
          </a:xfrm>
          <a:prstGeom prst="rect">
            <a:avLst/>
          </a:prstGeom>
        </p:spPr>
      </p:pic>
    </p:spTree>
    <p:extLst>
      <p:ext uri="{BB962C8B-B14F-4D97-AF65-F5344CB8AC3E}">
        <p14:creationId xmlns:p14="http://schemas.microsoft.com/office/powerpoint/2010/main" val="13917598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ARMA DOCSYS~XML" val="&lt;data author=&quot;{00000000-0000-0000-0000-000000000000}&quot; authorname=&quot;(onbekend)&quot; model=&quot;{00000001-0005-0000-0001-000000000013}&quot; profile=&quot;1Logo&quot; created=&quot;2010-10-28 12:31:02&quot; modified=&quot;2010-10-28 14:12:02&quot;&gt;&lt;presentatie template=&quot;C:\Program Files\Carma DocSys\1Logo\Modellen\Presentaties\ministerie.pot&quot; enabled=&quot;true&quot; reopen=&quot;true&quot; lcid=&quot;1043&quot; newdoc=&quot;true&quot; engine=&quot;DocSysEngine.MSPPT&quot;&gt;&lt;titel class=&quot;string&quot; value=&quot;&quot;/&gt;&lt;fldfooter class=&quot;string&quot; value=&quot;&quot;/&gt;&lt;subtitel class=&quot;string&quot; value=&quot;&quot;/&gt;&lt;datum class=&quot;string&quot; value=&quot;29 oktober 2010&quot;/&gt;&lt;kleur class=&quot;string&quot; value=&quot;&quot;/&gt;&lt;divisie class=&quot;string&quot; value=&quot;Ministerie&quot; id=&quot;1&quot;/&gt;&lt;PAPER/&gt;&lt;/presentatie&gt;&lt;/data&gt;&#10;"/>
</p:tagLst>
</file>

<file path=ppt/theme/theme1.xml><?xml version="1.0" encoding="utf-8"?>
<a:theme xmlns:a="http://schemas.openxmlformats.org/drawingml/2006/main" name="Tijdelijk_bestand_Presentatie_IenM[1]">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Tijdelijk_bestand_Presentatie_IenM[1]</Template>
  <TotalTime>2236</TotalTime>
  <Words>418</Words>
  <Application>Microsoft Office PowerPoint</Application>
  <PresentationFormat>Diavoorstelling (4:3)</PresentationFormat>
  <Paragraphs>46</Paragraphs>
  <Slides>12</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Times New Roman</vt:lpstr>
      <vt:lpstr>Verdana</vt:lpstr>
      <vt:lpstr>Tijdelijk_bestand_Presentatie_IenM[1]</vt:lpstr>
      <vt:lpstr>Normering waterveiligheid</vt:lpstr>
      <vt:lpstr>Normering waterveiligheid</vt:lpstr>
      <vt:lpstr>Aanleiding</vt:lpstr>
      <vt:lpstr>Afspraken - introductie</vt:lpstr>
      <vt:lpstr>Afspraken - verdieping</vt:lpstr>
      <vt:lpstr>Afspraken - verdieping</vt:lpstr>
      <vt:lpstr>Beoordeling - introductie</vt:lpstr>
      <vt:lpstr>Beoordeling - verdieping</vt:lpstr>
      <vt:lpstr>Actie - introductie</vt:lpstr>
      <vt:lpstr>Actie - verdieping</vt:lpstr>
      <vt:lpstr>Resultaat - introductie</vt:lpstr>
      <vt:lpstr>Resultaat - verdieping</vt:lpstr>
    </vt:vector>
  </TitlesOfParts>
  <Company>Rijksoverheid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presentatie</dc:title>
  <dc:creator>MValstar</dc:creator>
  <cp:lastModifiedBy>Miriam</cp:lastModifiedBy>
  <cp:revision>97</cp:revision>
  <dcterms:created xsi:type="dcterms:W3CDTF">2013-11-14T08:43:47Z</dcterms:created>
  <dcterms:modified xsi:type="dcterms:W3CDTF">2017-01-23T10:06:27Z</dcterms:modified>
</cp:coreProperties>
</file>